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753600" cy="73152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12" y="600"/>
      </p:cViewPr>
      <p:guideLst>
        <p:guide orient="horz" pos="2304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3626533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7315200"/>
          <a:chOff x="0" y="0"/>
          <a:chExt cx="9753600" cy="731520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DEP.HISTORY</cp:lastModifiedBy>
  <cp:revision>1</cp:revision>
  <dcterms:created xsi:type="dcterms:W3CDTF">2022-03-14T09:10:59Z</dcterms:created>
  <dcterms:modified xsi:type="dcterms:W3CDTF">2022-03-14T09:12:53Z</dcterms:modified>
</cp:coreProperties>
</file>